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59" r:id="rId6"/>
    <p:sldId id="260" r:id="rId7"/>
    <p:sldId id="268" r:id="rId8"/>
    <p:sldId id="264" r:id="rId9"/>
    <p:sldId id="263" r:id="rId10"/>
    <p:sldId id="274" r:id="rId11"/>
    <p:sldId id="265" r:id="rId12"/>
    <p:sldId id="266" r:id="rId13"/>
    <p:sldId id="267" r:id="rId14"/>
    <p:sldId id="269" r:id="rId15"/>
    <p:sldId id="257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B96C-2819-4FC6-A5A1-F475B6B9ACA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CE68-16C9-4D5A-8E90-90DC0D52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 of 1812</a:t>
            </a:r>
            <a:endParaRPr lang="en-US" b="1" dirty="0"/>
          </a:p>
        </p:txBody>
      </p:sp>
      <p:pic>
        <p:nvPicPr>
          <p:cNvPr id="7" name="Content Placeholder 6" descr="us-1812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4505008" cy="2514600"/>
          </a:xfrm>
        </p:spPr>
      </p:pic>
      <p:pic>
        <p:nvPicPr>
          <p:cNvPr id="8" name="Content Placeholder 7" descr="britishuni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3886200"/>
            <a:ext cx="4108824" cy="25146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Entering the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question of </a:t>
            </a:r>
            <a:r>
              <a:rPr lang="en-US" b="1" dirty="0" smtClean="0">
                <a:solidFill>
                  <a:srgbClr val="FF0000"/>
                </a:solidFill>
              </a:rPr>
              <a:t>Freedom of the Seas </a:t>
            </a:r>
            <a:r>
              <a:rPr lang="en-US" b="1" dirty="0" smtClean="0"/>
              <a:t>led to our entry into the war</a:t>
            </a:r>
          </a:p>
          <a:p>
            <a:r>
              <a:rPr lang="en-US" b="1" dirty="0" smtClean="0"/>
              <a:t>Similar to our entry into </a:t>
            </a:r>
            <a:r>
              <a:rPr lang="en-US" b="1" dirty="0" smtClean="0">
                <a:solidFill>
                  <a:srgbClr val="0033CC"/>
                </a:solidFill>
              </a:rPr>
              <a:t>World War I.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457-004-C3255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472614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nry-cla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33400"/>
            <a:ext cx="4114800" cy="58816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_henry_har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381000"/>
            <a:ext cx="49339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2px-Tecumseh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571500"/>
            <a:ext cx="43053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r18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900729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 Spangled Banner</a:t>
            </a:r>
            <a:endParaRPr lang="en-US" dirty="0"/>
          </a:p>
        </p:txBody>
      </p:sp>
      <p:pic>
        <p:nvPicPr>
          <p:cNvPr id="4" name="Content Placeholder 3" descr="ban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5993476" cy="5334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5px-Andrew_Jackson_Sul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60" y="685800"/>
            <a:ext cx="452628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Signing_of_Treaty_of_Ghent_%281812%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"/>
            <a:ext cx="9144000" cy="6355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James Madison1809-1817</a:t>
            </a:r>
            <a:endParaRPr lang="en-US" b="1" dirty="0"/>
          </a:p>
        </p:txBody>
      </p:sp>
      <p:pic>
        <p:nvPicPr>
          <p:cNvPr id="5" name="Content Placeholder 4" descr="james-madison-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24000"/>
            <a:ext cx="5501509" cy="5105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ElectoralCollege1808-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38294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00px-ElectoralCollege1812-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322184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50-004-1D17D50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539079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United_States_1812-12-18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997783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685800"/>
            <a:ext cx="5733143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apeake-h59556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" y="457200"/>
            <a:ext cx="8825947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57200"/>
            <a:ext cx="7738169" cy="563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War of 1812</vt:lpstr>
      <vt:lpstr>James Madison1809-1817</vt:lpstr>
      <vt:lpstr>Slide 3</vt:lpstr>
      <vt:lpstr>Slide 4</vt:lpstr>
      <vt:lpstr>Slide 5</vt:lpstr>
      <vt:lpstr>Slide 6</vt:lpstr>
      <vt:lpstr>Slide 7</vt:lpstr>
      <vt:lpstr>Slide 8</vt:lpstr>
      <vt:lpstr>Slide 9</vt:lpstr>
      <vt:lpstr>Entering the War</vt:lpstr>
      <vt:lpstr>Slide 11</vt:lpstr>
      <vt:lpstr>Slide 12</vt:lpstr>
      <vt:lpstr>Slide 13</vt:lpstr>
      <vt:lpstr>Slide 14</vt:lpstr>
      <vt:lpstr>Slide 15</vt:lpstr>
      <vt:lpstr>The Star Spangled Banner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of 1812</dc:title>
  <dc:creator>scott</dc:creator>
  <cp:lastModifiedBy>scott</cp:lastModifiedBy>
  <cp:revision>27</cp:revision>
  <dcterms:created xsi:type="dcterms:W3CDTF">2008-11-03T00:16:39Z</dcterms:created>
  <dcterms:modified xsi:type="dcterms:W3CDTF">2009-10-19T17:07:23Z</dcterms:modified>
</cp:coreProperties>
</file>